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57" r:id="rId5"/>
    <p:sldId id="258" r:id="rId6"/>
    <p:sldId id="263" r:id="rId7"/>
    <p:sldId id="272" r:id="rId8"/>
    <p:sldId id="271" r:id="rId9"/>
    <p:sldId id="273" r:id="rId10"/>
    <p:sldId id="267" r:id="rId11"/>
    <p:sldId id="274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B3C007-9514-4A5B-91A9-775C5F9BD1A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7BECE5E-61A2-489C-AF14-03479E474BB4}">
      <dgm:prSet phldrT="[Texte]"/>
      <dgm:spPr/>
      <dgm:t>
        <a:bodyPr/>
        <a:lstStyle/>
        <a:p>
          <a:r>
            <a:rPr lang="fr-FR" dirty="0"/>
            <a:t>1</a:t>
          </a:r>
        </a:p>
      </dgm:t>
    </dgm:pt>
    <dgm:pt modelId="{7B54BFAE-F59A-4EAD-AEFD-B442BE07CFDE}" type="parTrans" cxnId="{E7CA2064-AC72-448D-ACA5-982A28A69A59}">
      <dgm:prSet/>
      <dgm:spPr/>
      <dgm:t>
        <a:bodyPr/>
        <a:lstStyle/>
        <a:p>
          <a:endParaRPr lang="fr-FR"/>
        </a:p>
      </dgm:t>
    </dgm:pt>
    <dgm:pt modelId="{0010440B-51CB-4572-B66B-8FA959663312}" type="sibTrans" cxnId="{E7CA2064-AC72-448D-ACA5-982A28A69A59}">
      <dgm:prSet/>
      <dgm:spPr/>
      <dgm:t>
        <a:bodyPr/>
        <a:lstStyle/>
        <a:p>
          <a:endParaRPr lang="fr-FR"/>
        </a:p>
      </dgm:t>
    </dgm:pt>
    <dgm:pt modelId="{2598156D-90EF-4F49-B813-2C035FF053E9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Eduquer, informer et sensibiliser les citoyens face aux enjeux touchant les différentes composantes de l'environnement et les inciter à agir chacun chez soi ou collectivement au maintien de la qualité de l'environnement .</a:t>
          </a:r>
        </a:p>
      </dgm:t>
    </dgm:pt>
    <dgm:pt modelId="{60AE33CD-B921-4E0D-96D6-BBB592F16C50}" type="parTrans" cxnId="{A7149E78-0804-4C63-B2B3-E203C31DC301}">
      <dgm:prSet/>
      <dgm:spPr/>
      <dgm:t>
        <a:bodyPr/>
        <a:lstStyle/>
        <a:p>
          <a:endParaRPr lang="fr-FR"/>
        </a:p>
      </dgm:t>
    </dgm:pt>
    <dgm:pt modelId="{5499DF17-D7EB-4440-B3CE-B3198AD1D016}" type="sibTrans" cxnId="{A7149E78-0804-4C63-B2B3-E203C31DC301}">
      <dgm:prSet/>
      <dgm:spPr/>
      <dgm:t>
        <a:bodyPr/>
        <a:lstStyle/>
        <a:p>
          <a:endParaRPr lang="fr-FR"/>
        </a:p>
      </dgm:t>
    </dgm:pt>
    <dgm:pt modelId="{ECC3CE8B-268F-4D7A-ADB7-0B9948C2C796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Intervenir auprès des administrations publiques/privés concernées à mettre en place une réglementation ou des actions pour répondre aux objectifs fixés afin de solutionner les problèmes de façon durable </a:t>
          </a:r>
          <a:r>
            <a:rPr lang="fr-FR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1276A766-2137-4C5F-8EA1-C8539BD05825}" type="parTrans" cxnId="{5495B799-94E2-487B-B2EF-8012EFBB5D7C}">
      <dgm:prSet/>
      <dgm:spPr/>
      <dgm:t>
        <a:bodyPr/>
        <a:lstStyle/>
        <a:p>
          <a:endParaRPr lang="fr-FR"/>
        </a:p>
      </dgm:t>
    </dgm:pt>
    <dgm:pt modelId="{C35C54D0-7FFC-4AE5-825B-FACAC5E073F9}" type="sibTrans" cxnId="{5495B799-94E2-487B-B2EF-8012EFBB5D7C}">
      <dgm:prSet/>
      <dgm:spPr/>
      <dgm:t>
        <a:bodyPr/>
        <a:lstStyle/>
        <a:p>
          <a:endParaRPr lang="fr-FR"/>
        </a:p>
      </dgm:t>
    </dgm:pt>
    <dgm:pt modelId="{341DCF3D-3A7F-441B-A8C6-6214E6FA297A}">
      <dgm:prSet phldrT="[Texte]"/>
      <dgm:spPr/>
      <dgm:t>
        <a:bodyPr/>
        <a:lstStyle/>
        <a:p>
          <a:r>
            <a:rPr lang="fr-FR" dirty="0"/>
            <a:t>2</a:t>
          </a:r>
        </a:p>
      </dgm:t>
    </dgm:pt>
    <dgm:pt modelId="{02B9D058-F33D-495F-9873-EEC59AB93D42}" type="parTrans" cxnId="{3ED045AF-5170-4D08-86E1-1DF17433672A}">
      <dgm:prSet/>
      <dgm:spPr/>
      <dgm:t>
        <a:bodyPr/>
        <a:lstStyle/>
        <a:p>
          <a:endParaRPr lang="fr-FR"/>
        </a:p>
      </dgm:t>
    </dgm:pt>
    <dgm:pt modelId="{DC64D567-F723-4137-AAE1-53FE1589A183}" type="sibTrans" cxnId="{3ED045AF-5170-4D08-86E1-1DF17433672A}">
      <dgm:prSet/>
      <dgm:spPr/>
      <dgm:t>
        <a:bodyPr/>
        <a:lstStyle/>
        <a:p>
          <a:endParaRPr lang="fr-FR"/>
        </a:p>
      </dgm:t>
    </dgm:pt>
    <dgm:pt modelId="{4165209D-3361-4D97-9EA6-F6BB431131B7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Contribuer à la prise de conscience du fonctionnement et de la fragilité de notre environnement.</a:t>
          </a:r>
        </a:p>
      </dgm:t>
    </dgm:pt>
    <dgm:pt modelId="{C2895A66-EFD8-4E96-9049-F09BBA14E065}" type="parTrans" cxnId="{D2F2297D-6DA7-4B8B-A125-07E10304F09B}">
      <dgm:prSet/>
      <dgm:spPr/>
      <dgm:t>
        <a:bodyPr/>
        <a:lstStyle/>
        <a:p>
          <a:endParaRPr lang="fr-FR"/>
        </a:p>
      </dgm:t>
    </dgm:pt>
    <dgm:pt modelId="{E74C8C23-0404-430D-9DA4-37B3F4CC16FE}" type="sibTrans" cxnId="{D2F2297D-6DA7-4B8B-A125-07E10304F09B}">
      <dgm:prSet/>
      <dgm:spPr/>
      <dgm:t>
        <a:bodyPr/>
        <a:lstStyle/>
        <a:p>
          <a:endParaRPr lang="fr-FR"/>
        </a:p>
      </dgm:t>
    </dgm:pt>
    <dgm:pt modelId="{60BCCBAA-2341-4435-8D72-56C7A2A6AEB6}">
      <dgm:prSet phldrT="[Texte]"/>
      <dgm:spPr/>
      <dgm:t>
        <a:bodyPr/>
        <a:lstStyle/>
        <a:p>
          <a:r>
            <a:rPr lang="fr-FR" dirty="0"/>
            <a:t>3</a:t>
          </a:r>
        </a:p>
      </dgm:t>
    </dgm:pt>
    <dgm:pt modelId="{33B456D4-A4AF-422E-9D91-2780859E6659}" type="parTrans" cxnId="{1824EF93-A33E-4B87-89A1-814117EB31FE}">
      <dgm:prSet/>
      <dgm:spPr/>
      <dgm:t>
        <a:bodyPr/>
        <a:lstStyle/>
        <a:p>
          <a:endParaRPr lang="fr-FR"/>
        </a:p>
      </dgm:t>
    </dgm:pt>
    <dgm:pt modelId="{8740E434-2895-4270-8844-1F440A1FDE90}" type="sibTrans" cxnId="{1824EF93-A33E-4B87-89A1-814117EB31FE}">
      <dgm:prSet/>
      <dgm:spPr/>
      <dgm:t>
        <a:bodyPr/>
        <a:lstStyle/>
        <a:p>
          <a:endParaRPr lang="fr-FR"/>
        </a:p>
      </dgm:t>
    </dgm:pt>
    <dgm:pt modelId="{499D03B0-76EA-4A26-B42A-368A122D0965}">
      <dgm:prSet phldrT="[Texte]" custT="1"/>
      <dgm:spPr/>
      <dgm:t>
        <a:bodyPr/>
        <a:lstStyle/>
        <a:p>
          <a:r>
            <a:rPr lang="fr-FR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Organiser des conférences, des forums, des expositions, des ateliers ... centrés sur la promotion du droit de l'environnement</a:t>
          </a:r>
          <a:r>
            <a:rPr lang="fr-FR" sz="1500" dirty="0"/>
            <a:t>.</a:t>
          </a:r>
        </a:p>
      </dgm:t>
    </dgm:pt>
    <dgm:pt modelId="{3498EF3C-9619-492E-959C-9B1098EEC800}" type="parTrans" cxnId="{AE964ECA-232C-49FB-9439-59C03288F86F}">
      <dgm:prSet/>
      <dgm:spPr/>
      <dgm:t>
        <a:bodyPr/>
        <a:lstStyle/>
        <a:p>
          <a:endParaRPr lang="fr-FR"/>
        </a:p>
      </dgm:t>
    </dgm:pt>
    <dgm:pt modelId="{3DD96286-20CE-467B-A33C-E5C5EA6D453B}" type="sibTrans" cxnId="{AE964ECA-232C-49FB-9439-59C03288F86F}">
      <dgm:prSet/>
      <dgm:spPr/>
      <dgm:t>
        <a:bodyPr/>
        <a:lstStyle/>
        <a:p>
          <a:endParaRPr lang="fr-FR"/>
        </a:p>
      </dgm:t>
    </dgm:pt>
    <dgm:pt modelId="{9F6CB650-9E26-4E76-9501-FFB3B2402DCB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Favoriser des comportements actifs et responsables, en vue de permettre un développement durable, humain et équilibré des territoires </a:t>
          </a:r>
          <a:r>
            <a:rPr lang="fr-FR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9376D94-658F-4B5E-AD6F-FCEE16430A11}" type="parTrans" cxnId="{E6DFDD2E-BCB4-4E64-A81D-F0369CA19E81}">
      <dgm:prSet/>
      <dgm:spPr/>
      <dgm:t>
        <a:bodyPr/>
        <a:lstStyle/>
        <a:p>
          <a:endParaRPr lang="fr-FR"/>
        </a:p>
      </dgm:t>
    </dgm:pt>
    <dgm:pt modelId="{3A5AE51F-7E82-4CFE-A708-AA0A0E95E8A8}" type="sibTrans" cxnId="{E6DFDD2E-BCB4-4E64-A81D-F0369CA19E81}">
      <dgm:prSet/>
      <dgm:spPr/>
      <dgm:t>
        <a:bodyPr/>
        <a:lstStyle/>
        <a:p>
          <a:endParaRPr lang="fr-FR"/>
        </a:p>
      </dgm:t>
    </dgm:pt>
    <dgm:pt modelId="{000EF39E-6937-44B3-9905-98E1B15AC565}">
      <dgm:prSet phldrT="[Texte]" custT="1"/>
      <dgm:spPr/>
      <dgm:t>
        <a:bodyPr/>
        <a:lstStyle/>
        <a:p>
          <a:endParaRPr lang="fr-FR" sz="1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007E9-1A52-4290-9230-19F839D10B09}" type="parTrans" cxnId="{3EFFECEB-CD0A-47CA-A62C-5A2603B92058}">
      <dgm:prSet/>
      <dgm:spPr/>
    </dgm:pt>
    <dgm:pt modelId="{D23C79D9-C970-4DA3-988A-D86488C7FD6C}" type="sibTrans" cxnId="{3EFFECEB-CD0A-47CA-A62C-5A2603B92058}">
      <dgm:prSet/>
      <dgm:spPr/>
    </dgm:pt>
    <dgm:pt modelId="{F17F157E-BAF9-493B-BB98-46500E862438}" type="pres">
      <dgm:prSet presAssocID="{53B3C007-9514-4A5B-91A9-775C5F9BD1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5457A79-8BBF-4421-A641-19FFA83D5635}" type="pres">
      <dgm:prSet presAssocID="{F7BECE5E-61A2-489C-AF14-03479E474BB4}" presName="composite" presStyleCnt="0"/>
      <dgm:spPr/>
    </dgm:pt>
    <dgm:pt modelId="{C5719EB4-26B7-40DA-91A6-EC084A899A1D}" type="pres">
      <dgm:prSet presAssocID="{F7BECE5E-61A2-489C-AF14-03479E474B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46E63D-C84A-45EA-9F14-F937422867A1}" type="pres">
      <dgm:prSet presAssocID="{F7BECE5E-61A2-489C-AF14-03479E474BB4}" presName="descendantText" presStyleLbl="alignAcc1" presStyleIdx="0" presStyleCnt="3" custScaleY="1529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150893-3A59-4FB6-BF3B-1348983CE5BD}" type="pres">
      <dgm:prSet presAssocID="{0010440B-51CB-4572-B66B-8FA959663312}" presName="sp" presStyleCnt="0"/>
      <dgm:spPr/>
    </dgm:pt>
    <dgm:pt modelId="{07E6B044-33F8-474C-99E4-18D4CD1A06C3}" type="pres">
      <dgm:prSet presAssocID="{341DCF3D-3A7F-441B-A8C6-6214E6FA297A}" presName="composite" presStyleCnt="0"/>
      <dgm:spPr/>
    </dgm:pt>
    <dgm:pt modelId="{0A03B222-8CC2-4837-AF85-FEBCACB1628A}" type="pres">
      <dgm:prSet presAssocID="{341DCF3D-3A7F-441B-A8C6-6214E6FA297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A792E4-719C-42F7-A30B-936C02234863}" type="pres">
      <dgm:prSet presAssocID="{341DCF3D-3A7F-441B-A8C6-6214E6FA297A}" presName="descendantText" presStyleLbl="alignAcc1" presStyleIdx="1" presStyleCnt="3" custScaleY="1607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740E7B-AD5D-4395-B054-3F0484FFF1A3}" type="pres">
      <dgm:prSet presAssocID="{DC64D567-F723-4137-AAE1-53FE1589A183}" presName="sp" presStyleCnt="0"/>
      <dgm:spPr/>
    </dgm:pt>
    <dgm:pt modelId="{7E0FD2B1-AEFF-4F48-8C9C-046F89B81CC7}" type="pres">
      <dgm:prSet presAssocID="{60BCCBAA-2341-4435-8D72-56C7A2A6AEB6}" presName="composite" presStyleCnt="0"/>
      <dgm:spPr/>
    </dgm:pt>
    <dgm:pt modelId="{F378411E-CE4F-447A-A5CD-00680E6F9451}" type="pres">
      <dgm:prSet presAssocID="{60BCCBAA-2341-4435-8D72-56C7A2A6AE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3380FD-3AA1-4CB2-A977-8082A7A57186}" type="pres">
      <dgm:prSet presAssocID="{60BCCBAA-2341-4435-8D72-56C7A2A6AE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824EF93-A33E-4B87-89A1-814117EB31FE}" srcId="{53B3C007-9514-4A5B-91A9-775C5F9BD1AA}" destId="{60BCCBAA-2341-4435-8D72-56C7A2A6AEB6}" srcOrd="2" destOrd="0" parTransId="{33B456D4-A4AF-422E-9D91-2780859E6659}" sibTransId="{8740E434-2895-4270-8844-1F440A1FDE90}"/>
    <dgm:cxn modelId="{E7CA2064-AC72-448D-ACA5-982A28A69A59}" srcId="{53B3C007-9514-4A5B-91A9-775C5F9BD1AA}" destId="{F7BECE5E-61A2-489C-AF14-03479E474BB4}" srcOrd="0" destOrd="0" parTransId="{7B54BFAE-F59A-4EAD-AEFD-B442BE07CFDE}" sibTransId="{0010440B-51CB-4572-B66B-8FA959663312}"/>
    <dgm:cxn modelId="{0FCC2FB1-92A0-4BE1-9D07-54D05DC4D001}" type="presOf" srcId="{4165209D-3361-4D97-9EA6-F6BB431131B7}" destId="{F6A792E4-719C-42F7-A30B-936C02234863}" srcOrd="0" destOrd="0" presId="urn:microsoft.com/office/officeart/2005/8/layout/chevron2"/>
    <dgm:cxn modelId="{33919A56-1A70-477C-9356-52649796D0EF}" type="presOf" srcId="{60BCCBAA-2341-4435-8D72-56C7A2A6AEB6}" destId="{F378411E-CE4F-447A-A5CD-00680E6F9451}" srcOrd="0" destOrd="0" presId="urn:microsoft.com/office/officeart/2005/8/layout/chevron2"/>
    <dgm:cxn modelId="{D2F2297D-6DA7-4B8B-A125-07E10304F09B}" srcId="{341DCF3D-3A7F-441B-A8C6-6214E6FA297A}" destId="{4165209D-3361-4D97-9EA6-F6BB431131B7}" srcOrd="0" destOrd="0" parTransId="{C2895A66-EFD8-4E96-9049-F09BBA14E065}" sibTransId="{E74C8C23-0404-430D-9DA4-37B3F4CC16FE}"/>
    <dgm:cxn modelId="{2EE09DEA-36A3-4768-842C-A77E7630C444}" type="presOf" srcId="{499D03B0-76EA-4A26-B42A-368A122D0965}" destId="{B23380FD-3AA1-4CB2-A977-8082A7A57186}" srcOrd="0" destOrd="0" presId="urn:microsoft.com/office/officeart/2005/8/layout/chevron2"/>
    <dgm:cxn modelId="{EB5485DD-44D5-462A-BB0C-28D8ECB80039}" type="presOf" srcId="{F7BECE5E-61A2-489C-AF14-03479E474BB4}" destId="{C5719EB4-26B7-40DA-91A6-EC084A899A1D}" srcOrd="0" destOrd="0" presId="urn:microsoft.com/office/officeart/2005/8/layout/chevron2"/>
    <dgm:cxn modelId="{A7149E78-0804-4C63-B2B3-E203C31DC301}" srcId="{F7BECE5E-61A2-489C-AF14-03479E474BB4}" destId="{2598156D-90EF-4F49-B813-2C035FF053E9}" srcOrd="0" destOrd="0" parTransId="{60AE33CD-B921-4E0D-96D6-BBB592F16C50}" sibTransId="{5499DF17-D7EB-4440-B3CE-B3198AD1D016}"/>
    <dgm:cxn modelId="{3EFFECEB-CD0A-47CA-A62C-5A2603B92058}" srcId="{341DCF3D-3A7F-441B-A8C6-6214E6FA297A}" destId="{000EF39E-6937-44B3-9905-98E1B15AC565}" srcOrd="2" destOrd="0" parTransId="{C03007E9-1A52-4290-9230-19F839D10B09}" sibTransId="{D23C79D9-C970-4DA3-988A-D86488C7FD6C}"/>
    <dgm:cxn modelId="{EBED2266-F9A8-4DF0-ABAD-5A519B709984}" type="presOf" srcId="{ECC3CE8B-268F-4D7A-ADB7-0B9948C2C796}" destId="{8E46E63D-C84A-45EA-9F14-F937422867A1}" srcOrd="0" destOrd="1" presId="urn:microsoft.com/office/officeart/2005/8/layout/chevron2"/>
    <dgm:cxn modelId="{2B0E311B-90D6-40D5-802B-0A588FEB41D0}" type="presOf" srcId="{341DCF3D-3A7F-441B-A8C6-6214E6FA297A}" destId="{0A03B222-8CC2-4837-AF85-FEBCACB1628A}" srcOrd="0" destOrd="0" presId="urn:microsoft.com/office/officeart/2005/8/layout/chevron2"/>
    <dgm:cxn modelId="{5495B799-94E2-487B-B2EF-8012EFBB5D7C}" srcId="{F7BECE5E-61A2-489C-AF14-03479E474BB4}" destId="{ECC3CE8B-268F-4D7A-ADB7-0B9948C2C796}" srcOrd="1" destOrd="0" parTransId="{1276A766-2137-4C5F-8EA1-C8539BD05825}" sibTransId="{C35C54D0-7FFC-4AE5-825B-FACAC5E073F9}"/>
    <dgm:cxn modelId="{FE6FE59F-E14D-468C-8500-BA129A94FE44}" type="presOf" srcId="{53B3C007-9514-4A5B-91A9-775C5F9BD1AA}" destId="{F17F157E-BAF9-493B-BB98-46500E862438}" srcOrd="0" destOrd="0" presId="urn:microsoft.com/office/officeart/2005/8/layout/chevron2"/>
    <dgm:cxn modelId="{3ED045AF-5170-4D08-86E1-1DF17433672A}" srcId="{53B3C007-9514-4A5B-91A9-775C5F9BD1AA}" destId="{341DCF3D-3A7F-441B-A8C6-6214E6FA297A}" srcOrd="1" destOrd="0" parTransId="{02B9D058-F33D-495F-9873-EEC59AB93D42}" sibTransId="{DC64D567-F723-4137-AAE1-53FE1589A183}"/>
    <dgm:cxn modelId="{E6DFDD2E-BCB4-4E64-A81D-F0369CA19E81}" srcId="{341DCF3D-3A7F-441B-A8C6-6214E6FA297A}" destId="{9F6CB650-9E26-4E76-9501-FFB3B2402DCB}" srcOrd="1" destOrd="0" parTransId="{79376D94-658F-4B5E-AD6F-FCEE16430A11}" sibTransId="{3A5AE51F-7E82-4CFE-A708-AA0A0E95E8A8}"/>
    <dgm:cxn modelId="{9BC750B1-2607-414F-B93D-9A3EF21EA5ED}" type="presOf" srcId="{000EF39E-6937-44B3-9905-98E1B15AC565}" destId="{F6A792E4-719C-42F7-A30B-936C02234863}" srcOrd="0" destOrd="2" presId="urn:microsoft.com/office/officeart/2005/8/layout/chevron2"/>
    <dgm:cxn modelId="{AE964ECA-232C-49FB-9439-59C03288F86F}" srcId="{60BCCBAA-2341-4435-8D72-56C7A2A6AEB6}" destId="{499D03B0-76EA-4A26-B42A-368A122D0965}" srcOrd="0" destOrd="0" parTransId="{3498EF3C-9619-492E-959C-9B1098EEC800}" sibTransId="{3DD96286-20CE-467B-A33C-E5C5EA6D453B}"/>
    <dgm:cxn modelId="{842C37BC-30B2-4EEA-B695-5AB585D5C9DE}" type="presOf" srcId="{2598156D-90EF-4F49-B813-2C035FF053E9}" destId="{8E46E63D-C84A-45EA-9F14-F937422867A1}" srcOrd="0" destOrd="0" presId="urn:microsoft.com/office/officeart/2005/8/layout/chevron2"/>
    <dgm:cxn modelId="{E20B3647-E80B-4BE6-BF70-9D64BACFD576}" type="presOf" srcId="{9F6CB650-9E26-4E76-9501-FFB3B2402DCB}" destId="{F6A792E4-719C-42F7-A30B-936C02234863}" srcOrd="0" destOrd="1" presId="urn:microsoft.com/office/officeart/2005/8/layout/chevron2"/>
    <dgm:cxn modelId="{D6C663AF-2856-428F-B97B-3A014940499D}" type="presParOf" srcId="{F17F157E-BAF9-493B-BB98-46500E862438}" destId="{35457A79-8BBF-4421-A641-19FFA83D5635}" srcOrd="0" destOrd="0" presId="urn:microsoft.com/office/officeart/2005/8/layout/chevron2"/>
    <dgm:cxn modelId="{7886BE05-382A-405F-8BF0-B5A772D4F22F}" type="presParOf" srcId="{35457A79-8BBF-4421-A641-19FFA83D5635}" destId="{C5719EB4-26B7-40DA-91A6-EC084A899A1D}" srcOrd="0" destOrd="0" presId="urn:microsoft.com/office/officeart/2005/8/layout/chevron2"/>
    <dgm:cxn modelId="{5CE30996-DFDD-4CC2-BACD-BD6412296321}" type="presParOf" srcId="{35457A79-8BBF-4421-A641-19FFA83D5635}" destId="{8E46E63D-C84A-45EA-9F14-F937422867A1}" srcOrd="1" destOrd="0" presId="urn:microsoft.com/office/officeart/2005/8/layout/chevron2"/>
    <dgm:cxn modelId="{FB898784-6400-4777-B5E1-91CC7854B46A}" type="presParOf" srcId="{F17F157E-BAF9-493B-BB98-46500E862438}" destId="{62150893-3A59-4FB6-BF3B-1348983CE5BD}" srcOrd="1" destOrd="0" presId="urn:microsoft.com/office/officeart/2005/8/layout/chevron2"/>
    <dgm:cxn modelId="{8685E2EA-976D-4C1F-AE25-7544D6281E03}" type="presParOf" srcId="{F17F157E-BAF9-493B-BB98-46500E862438}" destId="{07E6B044-33F8-474C-99E4-18D4CD1A06C3}" srcOrd="2" destOrd="0" presId="urn:microsoft.com/office/officeart/2005/8/layout/chevron2"/>
    <dgm:cxn modelId="{A108F34D-5039-4D0B-B50F-478AACEF293E}" type="presParOf" srcId="{07E6B044-33F8-474C-99E4-18D4CD1A06C3}" destId="{0A03B222-8CC2-4837-AF85-FEBCACB1628A}" srcOrd="0" destOrd="0" presId="urn:microsoft.com/office/officeart/2005/8/layout/chevron2"/>
    <dgm:cxn modelId="{EE41A8F8-5B0F-465D-92E6-07DD0B21EBA5}" type="presParOf" srcId="{07E6B044-33F8-474C-99E4-18D4CD1A06C3}" destId="{F6A792E4-719C-42F7-A30B-936C02234863}" srcOrd="1" destOrd="0" presId="urn:microsoft.com/office/officeart/2005/8/layout/chevron2"/>
    <dgm:cxn modelId="{AF170D9B-AB72-4449-8211-FAFF2E5638CA}" type="presParOf" srcId="{F17F157E-BAF9-493B-BB98-46500E862438}" destId="{B0740E7B-AD5D-4395-B054-3F0484FFF1A3}" srcOrd="3" destOrd="0" presId="urn:microsoft.com/office/officeart/2005/8/layout/chevron2"/>
    <dgm:cxn modelId="{685B8AAA-07F3-4670-95AF-8BF4CB38581E}" type="presParOf" srcId="{F17F157E-BAF9-493B-BB98-46500E862438}" destId="{7E0FD2B1-AEFF-4F48-8C9C-046F89B81CC7}" srcOrd="4" destOrd="0" presId="urn:microsoft.com/office/officeart/2005/8/layout/chevron2"/>
    <dgm:cxn modelId="{467A1A85-8A88-4BD6-9A8E-B609949FE2C8}" type="presParOf" srcId="{7E0FD2B1-AEFF-4F48-8C9C-046F89B81CC7}" destId="{F378411E-CE4F-447A-A5CD-00680E6F9451}" srcOrd="0" destOrd="0" presId="urn:microsoft.com/office/officeart/2005/8/layout/chevron2"/>
    <dgm:cxn modelId="{F837CC13-26CE-4AB9-856F-8DD2787D9B2C}" type="presParOf" srcId="{7E0FD2B1-AEFF-4F48-8C9C-046F89B81CC7}" destId="{B23380FD-3AA1-4CB2-A977-8082A7A571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B3C007-9514-4A5B-91A9-775C5F9BD1A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7BECE5E-61A2-489C-AF14-03479E474BB4}">
      <dgm:prSet phldrT="[Texte]"/>
      <dgm:spPr/>
      <dgm:t>
        <a:bodyPr/>
        <a:lstStyle/>
        <a:p>
          <a:r>
            <a:rPr lang="fr-FR" dirty="0"/>
            <a:t>4</a:t>
          </a:r>
        </a:p>
      </dgm:t>
    </dgm:pt>
    <dgm:pt modelId="{7B54BFAE-F59A-4EAD-AEFD-B442BE07CFDE}" type="parTrans" cxnId="{E7CA2064-AC72-448D-ACA5-982A28A69A59}">
      <dgm:prSet/>
      <dgm:spPr/>
      <dgm:t>
        <a:bodyPr/>
        <a:lstStyle/>
        <a:p>
          <a:endParaRPr lang="fr-FR"/>
        </a:p>
      </dgm:t>
    </dgm:pt>
    <dgm:pt modelId="{0010440B-51CB-4572-B66B-8FA959663312}" type="sibTrans" cxnId="{E7CA2064-AC72-448D-ACA5-982A28A69A59}">
      <dgm:prSet/>
      <dgm:spPr/>
      <dgm:t>
        <a:bodyPr/>
        <a:lstStyle/>
        <a:p>
          <a:endParaRPr lang="fr-FR"/>
        </a:p>
      </dgm:t>
    </dgm:pt>
    <dgm:pt modelId="{2598156D-90EF-4F49-B813-2C035FF053E9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Consolider une culture environnementale en faveur des citoyens et spécialement les acteurs politiques.</a:t>
          </a:r>
        </a:p>
      </dgm:t>
    </dgm:pt>
    <dgm:pt modelId="{60AE33CD-B921-4E0D-96D6-BBB592F16C50}" type="parTrans" cxnId="{A7149E78-0804-4C63-B2B3-E203C31DC301}">
      <dgm:prSet/>
      <dgm:spPr/>
      <dgm:t>
        <a:bodyPr/>
        <a:lstStyle/>
        <a:p>
          <a:endParaRPr lang="fr-FR"/>
        </a:p>
      </dgm:t>
    </dgm:pt>
    <dgm:pt modelId="{5499DF17-D7EB-4440-B3CE-B3198AD1D016}" type="sibTrans" cxnId="{A7149E78-0804-4C63-B2B3-E203C31DC301}">
      <dgm:prSet/>
      <dgm:spPr/>
      <dgm:t>
        <a:bodyPr/>
        <a:lstStyle/>
        <a:p>
          <a:endParaRPr lang="fr-FR"/>
        </a:p>
      </dgm:t>
    </dgm:pt>
    <dgm:pt modelId="{341DCF3D-3A7F-441B-A8C6-6214E6FA297A}">
      <dgm:prSet phldrT="[Texte]"/>
      <dgm:spPr/>
      <dgm:t>
        <a:bodyPr/>
        <a:lstStyle/>
        <a:p>
          <a:r>
            <a:rPr lang="fr-FR" dirty="0"/>
            <a:t>5</a:t>
          </a:r>
        </a:p>
      </dgm:t>
    </dgm:pt>
    <dgm:pt modelId="{02B9D058-F33D-495F-9873-EEC59AB93D42}" type="parTrans" cxnId="{3ED045AF-5170-4D08-86E1-1DF17433672A}">
      <dgm:prSet/>
      <dgm:spPr/>
      <dgm:t>
        <a:bodyPr/>
        <a:lstStyle/>
        <a:p>
          <a:endParaRPr lang="fr-FR"/>
        </a:p>
      </dgm:t>
    </dgm:pt>
    <dgm:pt modelId="{DC64D567-F723-4137-AAE1-53FE1589A183}" type="sibTrans" cxnId="{3ED045AF-5170-4D08-86E1-1DF17433672A}">
      <dgm:prSet/>
      <dgm:spPr/>
      <dgm:t>
        <a:bodyPr/>
        <a:lstStyle/>
        <a:p>
          <a:endParaRPr lang="fr-FR"/>
        </a:p>
      </dgm:t>
    </dgm:pt>
    <dgm:pt modelId="{4165209D-3361-4D97-9EA6-F6BB431131B7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Participer à la lutte contre la corruption en matière environnementale.</a:t>
          </a:r>
        </a:p>
      </dgm:t>
    </dgm:pt>
    <dgm:pt modelId="{C2895A66-EFD8-4E96-9049-F09BBA14E065}" type="parTrans" cxnId="{D2F2297D-6DA7-4B8B-A125-07E10304F09B}">
      <dgm:prSet/>
      <dgm:spPr/>
      <dgm:t>
        <a:bodyPr/>
        <a:lstStyle/>
        <a:p>
          <a:endParaRPr lang="fr-FR"/>
        </a:p>
      </dgm:t>
    </dgm:pt>
    <dgm:pt modelId="{E74C8C23-0404-430D-9DA4-37B3F4CC16FE}" type="sibTrans" cxnId="{D2F2297D-6DA7-4B8B-A125-07E10304F09B}">
      <dgm:prSet/>
      <dgm:spPr/>
      <dgm:t>
        <a:bodyPr/>
        <a:lstStyle/>
        <a:p>
          <a:endParaRPr lang="fr-FR"/>
        </a:p>
      </dgm:t>
    </dgm:pt>
    <dgm:pt modelId="{60BCCBAA-2341-4435-8D72-56C7A2A6AEB6}">
      <dgm:prSet phldrT="[Texte]"/>
      <dgm:spPr/>
      <dgm:t>
        <a:bodyPr/>
        <a:lstStyle/>
        <a:p>
          <a:r>
            <a:rPr lang="fr-FR" dirty="0"/>
            <a:t>6</a:t>
          </a:r>
        </a:p>
      </dgm:t>
    </dgm:pt>
    <dgm:pt modelId="{33B456D4-A4AF-422E-9D91-2780859E6659}" type="parTrans" cxnId="{1824EF93-A33E-4B87-89A1-814117EB31FE}">
      <dgm:prSet/>
      <dgm:spPr/>
      <dgm:t>
        <a:bodyPr/>
        <a:lstStyle/>
        <a:p>
          <a:endParaRPr lang="fr-FR"/>
        </a:p>
      </dgm:t>
    </dgm:pt>
    <dgm:pt modelId="{8740E434-2895-4270-8844-1F440A1FDE90}" type="sibTrans" cxnId="{1824EF93-A33E-4B87-89A1-814117EB31FE}">
      <dgm:prSet/>
      <dgm:spPr/>
      <dgm:t>
        <a:bodyPr/>
        <a:lstStyle/>
        <a:p>
          <a:endParaRPr lang="fr-FR"/>
        </a:p>
      </dgm:t>
    </dgm:pt>
    <dgm:pt modelId="{499D03B0-76EA-4A26-B42A-368A122D0965}">
      <dgm:prSet phldrT="[Texte]" custT="1"/>
      <dgm:spPr/>
      <dgm:t>
        <a:bodyPr/>
        <a:lstStyle/>
        <a:p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L’appuie de la </a:t>
          </a:r>
          <a:r>
            <a:rPr lang="fr-F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transparence, le droit </a:t>
          </a:r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d’accès à </a:t>
          </a:r>
          <a:r>
            <a:rPr lang="fr-F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l’information, l’égalité entre les sexes et la paix en matière environnementale.</a:t>
          </a:r>
          <a:endParaRPr lang="fr-FR" sz="1600" dirty="0"/>
        </a:p>
      </dgm:t>
    </dgm:pt>
    <dgm:pt modelId="{3498EF3C-9619-492E-959C-9B1098EEC800}" type="parTrans" cxnId="{AE964ECA-232C-49FB-9439-59C03288F86F}">
      <dgm:prSet/>
      <dgm:spPr/>
      <dgm:t>
        <a:bodyPr/>
        <a:lstStyle/>
        <a:p>
          <a:endParaRPr lang="fr-FR"/>
        </a:p>
      </dgm:t>
    </dgm:pt>
    <dgm:pt modelId="{3DD96286-20CE-467B-A33C-E5C5EA6D453B}" type="sibTrans" cxnId="{AE964ECA-232C-49FB-9439-59C03288F86F}">
      <dgm:prSet/>
      <dgm:spPr/>
      <dgm:t>
        <a:bodyPr/>
        <a:lstStyle/>
        <a:p>
          <a:endParaRPr lang="fr-FR"/>
        </a:p>
      </dgm:t>
    </dgm:pt>
    <dgm:pt modelId="{000EF39E-6937-44B3-9905-98E1B15AC565}">
      <dgm:prSet phldrT="[Texte]" custT="1"/>
      <dgm:spPr/>
      <dgm:t>
        <a:bodyPr/>
        <a:lstStyle/>
        <a:p>
          <a:endParaRPr lang="fr-FR" sz="1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007E9-1A52-4290-9230-19F839D10B09}" type="parTrans" cxnId="{3EFFECEB-CD0A-47CA-A62C-5A2603B92058}">
      <dgm:prSet/>
      <dgm:spPr/>
    </dgm:pt>
    <dgm:pt modelId="{D23C79D9-C970-4DA3-988A-D86488C7FD6C}" type="sibTrans" cxnId="{3EFFECEB-CD0A-47CA-A62C-5A2603B92058}">
      <dgm:prSet/>
      <dgm:spPr/>
    </dgm:pt>
    <dgm:pt modelId="{FEA52B77-BF96-4078-BC14-B1B7B6EB84C2}">
      <dgm:prSet phldrT="[Texte]" custT="1"/>
      <dgm:spPr/>
      <dgm:t>
        <a:bodyPr/>
        <a:lstStyle/>
        <a:p>
          <a:r>
            <a:rPr lang="fr-FR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Consolider les valeurs de la citoyenneté et de la démocratie. </a:t>
          </a:r>
        </a:p>
      </dgm:t>
    </dgm:pt>
    <dgm:pt modelId="{D9DEDBA6-B460-42AA-98EC-A7BF4406EF69}" type="parTrans" cxnId="{36204316-5E81-45C1-A9EB-E620F7A70CEC}">
      <dgm:prSet/>
      <dgm:spPr/>
    </dgm:pt>
    <dgm:pt modelId="{870C1BD4-792F-493B-B191-C2D032A25474}" type="sibTrans" cxnId="{36204316-5E81-45C1-A9EB-E620F7A70CEC}">
      <dgm:prSet/>
      <dgm:spPr/>
    </dgm:pt>
    <dgm:pt modelId="{49677C82-E3F6-4210-AA06-974A3A2243AA}">
      <dgm:prSet phldrT="[Texte]" custT="1"/>
      <dgm:spPr/>
      <dgm:t>
        <a:bodyPr/>
        <a:lstStyle/>
        <a:p>
          <a:endParaRPr lang="fr-FR" sz="1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BCFA0C-59B5-43C1-9B0C-ABA3112FE05C}" type="parTrans" cxnId="{90A95E8E-FB4C-4846-B543-F20E17FAA38B}">
      <dgm:prSet/>
      <dgm:spPr/>
    </dgm:pt>
    <dgm:pt modelId="{E3D47F5F-8074-40D6-BAC6-D8D0154EF02A}" type="sibTrans" cxnId="{90A95E8E-FB4C-4846-B543-F20E17FAA38B}">
      <dgm:prSet/>
      <dgm:spPr/>
    </dgm:pt>
    <dgm:pt modelId="{F17F157E-BAF9-493B-BB98-46500E862438}" type="pres">
      <dgm:prSet presAssocID="{53B3C007-9514-4A5B-91A9-775C5F9BD1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5457A79-8BBF-4421-A641-19FFA83D5635}" type="pres">
      <dgm:prSet presAssocID="{F7BECE5E-61A2-489C-AF14-03479E474BB4}" presName="composite" presStyleCnt="0"/>
      <dgm:spPr/>
    </dgm:pt>
    <dgm:pt modelId="{C5719EB4-26B7-40DA-91A6-EC084A899A1D}" type="pres">
      <dgm:prSet presAssocID="{F7BECE5E-61A2-489C-AF14-03479E474B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46E63D-C84A-45EA-9F14-F937422867A1}" type="pres">
      <dgm:prSet presAssocID="{F7BECE5E-61A2-489C-AF14-03479E474BB4}" presName="descendantText" presStyleLbl="alignAcc1" presStyleIdx="0" presStyleCnt="3" custScaleY="1529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150893-3A59-4FB6-BF3B-1348983CE5BD}" type="pres">
      <dgm:prSet presAssocID="{0010440B-51CB-4572-B66B-8FA959663312}" presName="sp" presStyleCnt="0"/>
      <dgm:spPr/>
    </dgm:pt>
    <dgm:pt modelId="{07E6B044-33F8-474C-99E4-18D4CD1A06C3}" type="pres">
      <dgm:prSet presAssocID="{341DCF3D-3A7F-441B-A8C6-6214E6FA297A}" presName="composite" presStyleCnt="0"/>
      <dgm:spPr/>
    </dgm:pt>
    <dgm:pt modelId="{0A03B222-8CC2-4837-AF85-FEBCACB1628A}" type="pres">
      <dgm:prSet presAssocID="{341DCF3D-3A7F-441B-A8C6-6214E6FA297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A792E4-719C-42F7-A30B-936C02234863}" type="pres">
      <dgm:prSet presAssocID="{341DCF3D-3A7F-441B-A8C6-6214E6FA297A}" presName="descendantText" presStyleLbl="alignAcc1" presStyleIdx="1" presStyleCnt="3" custScaleY="1607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740E7B-AD5D-4395-B054-3F0484FFF1A3}" type="pres">
      <dgm:prSet presAssocID="{DC64D567-F723-4137-AAE1-53FE1589A183}" presName="sp" presStyleCnt="0"/>
      <dgm:spPr/>
    </dgm:pt>
    <dgm:pt modelId="{7E0FD2B1-AEFF-4F48-8C9C-046F89B81CC7}" type="pres">
      <dgm:prSet presAssocID="{60BCCBAA-2341-4435-8D72-56C7A2A6AEB6}" presName="composite" presStyleCnt="0"/>
      <dgm:spPr/>
    </dgm:pt>
    <dgm:pt modelId="{F378411E-CE4F-447A-A5CD-00680E6F9451}" type="pres">
      <dgm:prSet presAssocID="{60BCCBAA-2341-4435-8D72-56C7A2A6AE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3380FD-3AA1-4CB2-A977-8082A7A57186}" type="pres">
      <dgm:prSet presAssocID="{60BCCBAA-2341-4435-8D72-56C7A2A6AE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0024C1A-1308-41DC-ACFA-7B86BA4D54DD}" type="presOf" srcId="{49677C82-E3F6-4210-AA06-974A3A2243AA}" destId="{8E46E63D-C84A-45EA-9F14-F937422867A1}" srcOrd="0" destOrd="1" presId="urn:microsoft.com/office/officeart/2005/8/layout/chevron2"/>
    <dgm:cxn modelId="{36204316-5E81-45C1-A9EB-E620F7A70CEC}" srcId="{F7BECE5E-61A2-489C-AF14-03479E474BB4}" destId="{FEA52B77-BF96-4078-BC14-B1B7B6EB84C2}" srcOrd="2" destOrd="0" parTransId="{D9DEDBA6-B460-42AA-98EC-A7BF4406EF69}" sibTransId="{870C1BD4-792F-493B-B191-C2D032A25474}"/>
    <dgm:cxn modelId="{939DF6EA-D955-4516-8552-BDCD9F86CA43}" type="presOf" srcId="{499D03B0-76EA-4A26-B42A-368A122D0965}" destId="{B23380FD-3AA1-4CB2-A977-8082A7A57186}" srcOrd="0" destOrd="0" presId="urn:microsoft.com/office/officeart/2005/8/layout/chevron2"/>
    <dgm:cxn modelId="{1824EF93-A33E-4B87-89A1-814117EB31FE}" srcId="{53B3C007-9514-4A5B-91A9-775C5F9BD1AA}" destId="{60BCCBAA-2341-4435-8D72-56C7A2A6AEB6}" srcOrd="2" destOrd="0" parTransId="{33B456D4-A4AF-422E-9D91-2780859E6659}" sibTransId="{8740E434-2895-4270-8844-1F440A1FDE90}"/>
    <dgm:cxn modelId="{E7CA2064-AC72-448D-ACA5-982A28A69A59}" srcId="{53B3C007-9514-4A5B-91A9-775C5F9BD1AA}" destId="{F7BECE5E-61A2-489C-AF14-03479E474BB4}" srcOrd="0" destOrd="0" parTransId="{7B54BFAE-F59A-4EAD-AEFD-B442BE07CFDE}" sibTransId="{0010440B-51CB-4572-B66B-8FA959663312}"/>
    <dgm:cxn modelId="{8D8D1C3B-C57E-443F-B814-037162EC6A5E}" type="presOf" srcId="{FEA52B77-BF96-4078-BC14-B1B7B6EB84C2}" destId="{8E46E63D-C84A-45EA-9F14-F937422867A1}" srcOrd="0" destOrd="2" presId="urn:microsoft.com/office/officeart/2005/8/layout/chevron2"/>
    <dgm:cxn modelId="{D2F2297D-6DA7-4B8B-A125-07E10304F09B}" srcId="{341DCF3D-3A7F-441B-A8C6-6214E6FA297A}" destId="{4165209D-3361-4D97-9EA6-F6BB431131B7}" srcOrd="0" destOrd="0" parTransId="{C2895A66-EFD8-4E96-9049-F09BBA14E065}" sibTransId="{E74C8C23-0404-430D-9DA4-37B3F4CC16FE}"/>
    <dgm:cxn modelId="{2998EE3C-9654-4932-AAB7-425016F5BF86}" type="presOf" srcId="{4165209D-3361-4D97-9EA6-F6BB431131B7}" destId="{F6A792E4-719C-42F7-A30B-936C02234863}" srcOrd="0" destOrd="0" presId="urn:microsoft.com/office/officeart/2005/8/layout/chevron2"/>
    <dgm:cxn modelId="{A7149E78-0804-4C63-B2B3-E203C31DC301}" srcId="{F7BECE5E-61A2-489C-AF14-03479E474BB4}" destId="{2598156D-90EF-4F49-B813-2C035FF053E9}" srcOrd="0" destOrd="0" parTransId="{60AE33CD-B921-4E0D-96D6-BBB592F16C50}" sibTransId="{5499DF17-D7EB-4440-B3CE-B3198AD1D016}"/>
    <dgm:cxn modelId="{3EFFECEB-CD0A-47CA-A62C-5A2603B92058}" srcId="{341DCF3D-3A7F-441B-A8C6-6214E6FA297A}" destId="{000EF39E-6937-44B3-9905-98E1B15AC565}" srcOrd="1" destOrd="0" parTransId="{C03007E9-1A52-4290-9230-19F839D10B09}" sibTransId="{D23C79D9-C970-4DA3-988A-D86488C7FD6C}"/>
    <dgm:cxn modelId="{F00D3D0B-6D81-4C53-A67B-3E79853727DF}" type="presOf" srcId="{341DCF3D-3A7F-441B-A8C6-6214E6FA297A}" destId="{0A03B222-8CC2-4837-AF85-FEBCACB1628A}" srcOrd="0" destOrd="0" presId="urn:microsoft.com/office/officeart/2005/8/layout/chevron2"/>
    <dgm:cxn modelId="{20130515-70B4-470E-AAE7-DB306308FB73}" type="presOf" srcId="{60BCCBAA-2341-4435-8D72-56C7A2A6AEB6}" destId="{F378411E-CE4F-447A-A5CD-00680E6F9451}" srcOrd="0" destOrd="0" presId="urn:microsoft.com/office/officeart/2005/8/layout/chevron2"/>
    <dgm:cxn modelId="{3ED045AF-5170-4D08-86E1-1DF17433672A}" srcId="{53B3C007-9514-4A5B-91A9-775C5F9BD1AA}" destId="{341DCF3D-3A7F-441B-A8C6-6214E6FA297A}" srcOrd="1" destOrd="0" parTransId="{02B9D058-F33D-495F-9873-EEC59AB93D42}" sibTransId="{DC64D567-F723-4137-AAE1-53FE1589A183}"/>
    <dgm:cxn modelId="{6C46C75C-7A68-4BC6-9564-621A92E0E597}" type="presOf" srcId="{F7BECE5E-61A2-489C-AF14-03479E474BB4}" destId="{C5719EB4-26B7-40DA-91A6-EC084A899A1D}" srcOrd="0" destOrd="0" presId="urn:microsoft.com/office/officeart/2005/8/layout/chevron2"/>
    <dgm:cxn modelId="{AE964ECA-232C-49FB-9439-59C03288F86F}" srcId="{60BCCBAA-2341-4435-8D72-56C7A2A6AEB6}" destId="{499D03B0-76EA-4A26-B42A-368A122D0965}" srcOrd="0" destOrd="0" parTransId="{3498EF3C-9619-492E-959C-9B1098EEC800}" sibTransId="{3DD96286-20CE-467B-A33C-E5C5EA6D453B}"/>
    <dgm:cxn modelId="{7A1FF3D7-37F4-40A0-85FF-7D9E10C15A01}" type="presOf" srcId="{000EF39E-6937-44B3-9905-98E1B15AC565}" destId="{F6A792E4-719C-42F7-A30B-936C02234863}" srcOrd="0" destOrd="1" presId="urn:microsoft.com/office/officeart/2005/8/layout/chevron2"/>
    <dgm:cxn modelId="{90A95E8E-FB4C-4846-B543-F20E17FAA38B}" srcId="{F7BECE5E-61A2-489C-AF14-03479E474BB4}" destId="{49677C82-E3F6-4210-AA06-974A3A2243AA}" srcOrd="1" destOrd="0" parTransId="{68BCFA0C-59B5-43C1-9B0C-ABA3112FE05C}" sibTransId="{E3D47F5F-8074-40D6-BAC6-D8D0154EF02A}"/>
    <dgm:cxn modelId="{1DBEC089-8227-4824-870D-D79ED2DD76F6}" type="presOf" srcId="{2598156D-90EF-4F49-B813-2C035FF053E9}" destId="{8E46E63D-C84A-45EA-9F14-F937422867A1}" srcOrd="0" destOrd="0" presId="urn:microsoft.com/office/officeart/2005/8/layout/chevron2"/>
    <dgm:cxn modelId="{93BC50E3-79CF-4CA7-B71E-A97F0A6529FF}" type="presOf" srcId="{53B3C007-9514-4A5B-91A9-775C5F9BD1AA}" destId="{F17F157E-BAF9-493B-BB98-46500E862438}" srcOrd="0" destOrd="0" presId="urn:microsoft.com/office/officeart/2005/8/layout/chevron2"/>
    <dgm:cxn modelId="{E1A26586-BAB5-4AE9-A6E5-A8ADB5A0D9F5}" type="presParOf" srcId="{F17F157E-BAF9-493B-BB98-46500E862438}" destId="{35457A79-8BBF-4421-A641-19FFA83D5635}" srcOrd="0" destOrd="0" presId="urn:microsoft.com/office/officeart/2005/8/layout/chevron2"/>
    <dgm:cxn modelId="{8F90FA1A-5BC7-4058-83BE-BC1C1CBC4637}" type="presParOf" srcId="{35457A79-8BBF-4421-A641-19FFA83D5635}" destId="{C5719EB4-26B7-40DA-91A6-EC084A899A1D}" srcOrd="0" destOrd="0" presId="urn:microsoft.com/office/officeart/2005/8/layout/chevron2"/>
    <dgm:cxn modelId="{1C8B5AE0-8543-43A8-B046-92E8702BDF44}" type="presParOf" srcId="{35457A79-8BBF-4421-A641-19FFA83D5635}" destId="{8E46E63D-C84A-45EA-9F14-F937422867A1}" srcOrd="1" destOrd="0" presId="urn:microsoft.com/office/officeart/2005/8/layout/chevron2"/>
    <dgm:cxn modelId="{5116FB64-034F-445F-985A-8837524D2F22}" type="presParOf" srcId="{F17F157E-BAF9-493B-BB98-46500E862438}" destId="{62150893-3A59-4FB6-BF3B-1348983CE5BD}" srcOrd="1" destOrd="0" presId="urn:microsoft.com/office/officeart/2005/8/layout/chevron2"/>
    <dgm:cxn modelId="{7C6B8834-C00E-4E7C-8F1F-1B1824938B8A}" type="presParOf" srcId="{F17F157E-BAF9-493B-BB98-46500E862438}" destId="{07E6B044-33F8-474C-99E4-18D4CD1A06C3}" srcOrd="2" destOrd="0" presId="urn:microsoft.com/office/officeart/2005/8/layout/chevron2"/>
    <dgm:cxn modelId="{DEE4FB93-3393-4FA5-8662-AC00115D52B9}" type="presParOf" srcId="{07E6B044-33F8-474C-99E4-18D4CD1A06C3}" destId="{0A03B222-8CC2-4837-AF85-FEBCACB1628A}" srcOrd="0" destOrd="0" presId="urn:microsoft.com/office/officeart/2005/8/layout/chevron2"/>
    <dgm:cxn modelId="{A768BD4E-C187-4975-B5E6-C6A2795BD8CD}" type="presParOf" srcId="{07E6B044-33F8-474C-99E4-18D4CD1A06C3}" destId="{F6A792E4-719C-42F7-A30B-936C02234863}" srcOrd="1" destOrd="0" presId="urn:microsoft.com/office/officeart/2005/8/layout/chevron2"/>
    <dgm:cxn modelId="{9F78F856-452A-4C4A-8BD8-EDC64100B14C}" type="presParOf" srcId="{F17F157E-BAF9-493B-BB98-46500E862438}" destId="{B0740E7B-AD5D-4395-B054-3F0484FFF1A3}" srcOrd="3" destOrd="0" presId="urn:microsoft.com/office/officeart/2005/8/layout/chevron2"/>
    <dgm:cxn modelId="{2EB54849-FBE1-46BC-8FA9-B7F430C031FA}" type="presParOf" srcId="{F17F157E-BAF9-493B-BB98-46500E862438}" destId="{7E0FD2B1-AEFF-4F48-8C9C-046F89B81CC7}" srcOrd="4" destOrd="0" presId="urn:microsoft.com/office/officeart/2005/8/layout/chevron2"/>
    <dgm:cxn modelId="{653F1FEE-9872-42D4-89F6-E7760CD63CAE}" type="presParOf" srcId="{7E0FD2B1-AEFF-4F48-8C9C-046F89B81CC7}" destId="{F378411E-CE4F-447A-A5CD-00680E6F9451}" srcOrd="0" destOrd="0" presId="urn:microsoft.com/office/officeart/2005/8/layout/chevron2"/>
    <dgm:cxn modelId="{9F892502-693B-46CF-B7AE-38FEF7C1D10A}" type="presParOf" srcId="{7E0FD2B1-AEFF-4F48-8C9C-046F89B81CC7}" destId="{B23380FD-3AA1-4CB2-A977-8082A7A571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19EB4-26B7-40DA-91A6-EC084A899A1D}">
      <dsp:nvSpPr>
        <dsp:cNvPr id="0" name=""/>
        <dsp:cNvSpPr/>
      </dsp:nvSpPr>
      <dsp:spPr>
        <a:xfrm rot="5400000">
          <a:off x="-248754" y="571198"/>
          <a:ext cx="1658360" cy="11608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1</a:t>
          </a:r>
        </a:p>
      </dsp:txBody>
      <dsp:txXfrm rot="-5400000">
        <a:off x="0" y="902870"/>
        <a:ext cx="1160852" cy="497508"/>
      </dsp:txXfrm>
    </dsp:sp>
    <dsp:sp modelId="{8E46E63D-C84A-45EA-9F14-F937422867A1}">
      <dsp:nvSpPr>
        <dsp:cNvPr id="0" name=""/>
        <dsp:cNvSpPr/>
      </dsp:nvSpPr>
      <dsp:spPr>
        <a:xfrm rot="5400000">
          <a:off x="3565919" y="-2368162"/>
          <a:ext cx="1649012" cy="64591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Eduquer, informer et sensibiliser les citoyens face aux enjeux touchant les différentes composantes de l'environnement et les inciter à agir chacun chez soi ou collectivement au maintien de la qualité de l'environnement 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Intervenir auprès des administrations publiques/privés concernées à mettre en place une réglementation ou des actions pour répondre aux objectifs fixés afin de solutionner les problèmes de façon durable </a:t>
          </a:r>
          <a:r>
            <a:rPr lang="fr-FR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160852" y="117403"/>
        <a:ext cx="6378649" cy="1488016"/>
      </dsp:txXfrm>
    </dsp:sp>
    <dsp:sp modelId="{0A03B222-8CC2-4837-AF85-FEBCACB1628A}">
      <dsp:nvSpPr>
        <dsp:cNvPr id="0" name=""/>
        <dsp:cNvSpPr/>
      </dsp:nvSpPr>
      <dsp:spPr>
        <a:xfrm rot="5400000">
          <a:off x="-248754" y="2390434"/>
          <a:ext cx="1658360" cy="11608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2</a:t>
          </a:r>
        </a:p>
      </dsp:txBody>
      <dsp:txXfrm rot="-5400000">
        <a:off x="0" y="2722106"/>
        <a:ext cx="1160852" cy="497508"/>
      </dsp:txXfrm>
    </dsp:sp>
    <dsp:sp modelId="{F6A792E4-719C-42F7-A30B-936C02234863}">
      <dsp:nvSpPr>
        <dsp:cNvPr id="0" name=""/>
        <dsp:cNvSpPr/>
      </dsp:nvSpPr>
      <dsp:spPr>
        <a:xfrm rot="5400000">
          <a:off x="3523869" y="-548926"/>
          <a:ext cx="1733113" cy="64591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Contribuer à la prise de conscience du fonctionnement et de la fragilité de notre environnement.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Favoriser des comportements actifs et responsables, en vue de permettre un développement durable, humain et équilibré des territoires </a:t>
          </a:r>
          <a:r>
            <a:rPr lang="fr-FR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60852" y="1898695"/>
        <a:ext cx="6374543" cy="1563905"/>
      </dsp:txXfrm>
    </dsp:sp>
    <dsp:sp modelId="{F378411E-CE4F-447A-A5CD-00680E6F9451}">
      <dsp:nvSpPr>
        <dsp:cNvPr id="0" name=""/>
        <dsp:cNvSpPr/>
      </dsp:nvSpPr>
      <dsp:spPr>
        <a:xfrm rot="5400000">
          <a:off x="-248754" y="3882080"/>
          <a:ext cx="1658360" cy="11608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3</a:t>
          </a:r>
        </a:p>
      </dsp:txBody>
      <dsp:txXfrm rot="-5400000">
        <a:off x="0" y="4213752"/>
        <a:ext cx="1160852" cy="497508"/>
      </dsp:txXfrm>
    </dsp:sp>
    <dsp:sp modelId="{B23380FD-3AA1-4CB2-A977-8082A7A57186}">
      <dsp:nvSpPr>
        <dsp:cNvPr id="0" name=""/>
        <dsp:cNvSpPr/>
      </dsp:nvSpPr>
      <dsp:spPr>
        <a:xfrm rot="5400000">
          <a:off x="3851459" y="942719"/>
          <a:ext cx="1077934" cy="64591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Organiser des conférences, des forums, des expositions, des ateliers ... centrés sur la promotion du droit de l'environnement</a:t>
          </a:r>
          <a:r>
            <a:rPr lang="fr-FR" sz="1500" kern="1200" dirty="0"/>
            <a:t>.</a:t>
          </a:r>
        </a:p>
      </dsp:txBody>
      <dsp:txXfrm rot="-5400000">
        <a:off x="1160853" y="3685945"/>
        <a:ext cx="6406527" cy="972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19EB4-26B7-40DA-91A6-EC084A899A1D}">
      <dsp:nvSpPr>
        <dsp:cNvPr id="0" name=""/>
        <dsp:cNvSpPr/>
      </dsp:nvSpPr>
      <dsp:spPr>
        <a:xfrm rot="5400000">
          <a:off x="-248997" y="569152"/>
          <a:ext cx="1659981" cy="11619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4</a:t>
          </a:r>
        </a:p>
      </dsp:txBody>
      <dsp:txXfrm rot="-5400000">
        <a:off x="1" y="901147"/>
        <a:ext cx="1161986" cy="497995"/>
      </dsp:txXfrm>
    </dsp:sp>
    <dsp:sp modelId="{8E46E63D-C84A-45EA-9F14-F937422867A1}">
      <dsp:nvSpPr>
        <dsp:cNvPr id="0" name=""/>
        <dsp:cNvSpPr/>
      </dsp:nvSpPr>
      <dsp:spPr>
        <a:xfrm rot="5400000">
          <a:off x="3565681" y="-2369357"/>
          <a:ext cx="1650624" cy="6458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Consolider une culture environnementale en faveur des citoyens et spécialement les acteurs politiques.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Consolider les valeurs de la citoyenneté et de la démocratie. </a:t>
          </a:r>
        </a:p>
      </dsp:txBody>
      <dsp:txXfrm rot="-5400000">
        <a:off x="1161987" y="114914"/>
        <a:ext cx="6377436" cy="1489470"/>
      </dsp:txXfrm>
    </dsp:sp>
    <dsp:sp modelId="{0A03B222-8CC2-4837-AF85-FEBCACB1628A}">
      <dsp:nvSpPr>
        <dsp:cNvPr id="0" name=""/>
        <dsp:cNvSpPr/>
      </dsp:nvSpPr>
      <dsp:spPr>
        <a:xfrm rot="5400000">
          <a:off x="-248997" y="2390166"/>
          <a:ext cx="1659981" cy="11619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5</a:t>
          </a:r>
        </a:p>
      </dsp:txBody>
      <dsp:txXfrm rot="-5400000">
        <a:off x="1" y="2722161"/>
        <a:ext cx="1161986" cy="497995"/>
      </dsp:txXfrm>
    </dsp:sp>
    <dsp:sp modelId="{F6A792E4-719C-42F7-A30B-936C02234863}">
      <dsp:nvSpPr>
        <dsp:cNvPr id="0" name=""/>
        <dsp:cNvSpPr/>
      </dsp:nvSpPr>
      <dsp:spPr>
        <a:xfrm rot="5400000">
          <a:off x="3523589" y="-548343"/>
          <a:ext cx="1734807" cy="6458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Participer à la lutte contre la corruption en matière environnementale.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61986" y="1897946"/>
        <a:ext cx="6373327" cy="1565435"/>
      </dsp:txXfrm>
    </dsp:sp>
    <dsp:sp modelId="{F378411E-CE4F-447A-A5CD-00680E6F9451}">
      <dsp:nvSpPr>
        <dsp:cNvPr id="0" name=""/>
        <dsp:cNvSpPr/>
      </dsp:nvSpPr>
      <dsp:spPr>
        <a:xfrm rot="5400000">
          <a:off x="-248997" y="3883271"/>
          <a:ext cx="1659981" cy="11619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6</a:t>
          </a:r>
        </a:p>
      </dsp:txBody>
      <dsp:txXfrm rot="-5400000">
        <a:off x="1" y="4215266"/>
        <a:ext cx="1161986" cy="497995"/>
      </dsp:txXfrm>
    </dsp:sp>
    <dsp:sp modelId="{B23380FD-3AA1-4CB2-A977-8082A7A57186}">
      <dsp:nvSpPr>
        <dsp:cNvPr id="0" name=""/>
        <dsp:cNvSpPr/>
      </dsp:nvSpPr>
      <dsp:spPr>
        <a:xfrm rot="5400000">
          <a:off x="3851499" y="944761"/>
          <a:ext cx="1078987" cy="6458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L’appuie de la transparence et du droit d’accès à l’information</a:t>
          </a:r>
          <a:endParaRPr lang="fr-FR" sz="1600" kern="1200" dirty="0"/>
        </a:p>
      </dsp:txBody>
      <dsp:txXfrm rot="-5400000">
        <a:off x="1161986" y="3686946"/>
        <a:ext cx="6405341" cy="973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18/01/2021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b.me/atdenvironne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785794"/>
            <a:ext cx="8460432" cy="530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1992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Notre Vision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Notre vision interne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 association innovatrice chargée de former des leaders qui renforceront  l’éducation environnementale</a:t>
            </a:r>
          </a:p>
          <a:p>
            <a:pPr algn="justLow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Notre vision externe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Promouvoir une génération consciente de ses responsabilités à l'égard de l'environnement et qui s'engage effectivement en matière de protection de celui-ci. </a:t>
            </a:r>
          </a:p>
          <a:p>
            <a:pPr algn="justLow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Créer des liens d'amitié  de coopération et de partenariat avec les autres associations environnementales nationales et mondiales en assurant l'échange d'expériences et d'idées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création d'un  « pacte écologique ». </a:t>
            </a:r>
          </a:p>
        </p:txBody>
      </p:sp>
    </p:spTree>
    <p:extLst>
      <p:ext uri="{BB962C8B-B14F-4D97-AF65-F5344CB8AC3E}">
        <p14:creationId xmlns:p14="http://schemas.microsoft.com/office/powerpoint/2010/main" xmlns="" val="1071908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partenaires</a:t>
            </a:r>
            <a:endParaRPr lang="fr-FR" dirty="0"/>
          </a:p>
        </p:txBody>
      </p:sp>
      <p:pic>
        <p:nvPicPr>
          <p:cNvPr id="4" name="Espace réservé du contenu 3" descr="95667093_2655647111377350_5837569946422345728_o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57298"/>
            <a:ext cx="2581415" cy="2543172"/>
          </a:xfrm>
        </p:spPr>
      </p:pic>
      <p:pic>
        <p:nvPicPr>
          <p:cNvPr id="5" name="Image 4" descr="24774733_751115138415223_7587460292082308911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1142984"/>
            <a:ext cx="2714645" cy="271464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0" y="3643314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Association national des avocats de Tunisie 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72132" y="3500438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Groupement d’intérêt économiques « La Poterie de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Sajnane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»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 7" descr="menzel-kemel_e6d5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1571612"/>
            <a:ext cx="3429026" cy="200026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2714612" y="3643314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Municipalité MENZEL KEMEL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4282" y="5214950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Nos Clubs :</a:t>
            </a:r>
            <a:endParaRPr lang="fr-FR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Image 10" descr="75540133_126614842087283_2838484241715560448_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5984" y="4714884"/>
            <a:ext cx="1643050" cy="1643050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714744" y="5143512"/>
            <a:ext cx="2928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club appartenant à l’ATDE au sein de la faculté des sciences juridiques, politiques et sociales de Tunis.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80728"/>
            <a:ext cx="8784976" cy="4378498"/>
          </a:xfrm>
        </p:spPr>
        <p:txBody>
          <a:bodyPr>
            <a:noAutofit/>
          </a:bodyPr>
          <a:lstStyle/>
          <a:p>
            <a:r>
              <a:rPr lang="fr-FR" sz="9600" dirty="0"/>
              <a:t>Dossier de présentation </a:t>
            </a:r>
          </a:p>
        </p:txBody>
      </p:sp>
    </p:spTree>
    <p:extLst>
      <p:ext uri="{BB962C8B-B14F-4D97-AF65-F5344CB8AC3E}">
        <p14:creationId xmlns:p14="http://schemas.microsoft.com/office/powerpoint/2010/main" xmlns="" val="174272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  <a:r>
              <a:rPr lang="fr-FR" dirty="0"/>
              <a:t> 	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fr-FR" sz="2800" b="1" dirty="0"/>
              <a:t>Informations Générales</a:t>
            </a:r>
          </a:p>
          <a:p>
            <a:r>
              <a:rPr lang="fr-FR" sz="2800" b="1" dirty="0"/>
              <a:t>Présentation de l’association</a:t>
            </a:r>
          </a:p>
          <a:p>
            <a:r>
              <a:rPr lang="fr-FR" sz="2800" b="1" dirty="0"/>
              <a:t>Nos objectifs</a:t>
            </a:r>
          </a:p>
          <a:p>
            <a:r>
              <a:rPr lang="fr-FR" sz="2800" b="1" dirty="0"/>
              <a:t>Pourquoi s’intéresser  au Droit de l’environnement </a:t>
            </a:r>
            <a:r>
              <a:rPr lang="fr-FR" sz="2800" b="1" dirty="0" smtClean="0"/>
              <a:t>?</a:t>
            </a:r>
            <a:endParaRPr lang="fr-FR" sz="2800" b="1" dirty="0"/>
          </a:p>
          <a:p>
            <a:r>
              <a:rPr lang="fr-FR" sz="2800" b="1" dirty="0"/>
              <a:t>Notre </a:t>
            </a:r>
            <a:r>
              <a:rPr lang="fr-FR" sz="2800" b="1" dirty="0" smtClean="0"/>
              <a:t>vision</a:t>
            </a:r>
          </a:p>
          <a:p>
            <a:r>
              <a:rPr lang="fr-FR" sz="2800" b="1" dirty="0" smtClean="0"/>
              <a:t>Nos partenaires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xmlns="" val="1442374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Générales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060848"/>
            <a:ext cx="8280920" cy="4525963"/>
          </a:xfrm>
        </p:spPr>
        <p:txBody>
          <a:bodyPr>
            <a:norm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de création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Juin 2017</a:t>
            </a: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Environnemental </a:t>
            </a: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Numéro de téléphone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55480458 / 55170787</a:t>
            </a: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atdddenvironnement@gmail.com</a:t>
            </a: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Facebook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800" dirty="0"/>
              <a:t> </a:t>
            </a:r>
            <a:r>
              <a:rPr lang="fr-FR" sz="2800" u="sng" dirty="0">
                <a:hlinkClick r:id="rId2"/>
              </a:rPr>
              <a:t>fb.me/</a:t>
            </a:r>
            <a:r>
              <a:rPr lang="fr-FR" sz="2800" u="sng" dirty="0" err="1">
                <a:hlinkClick r:id="rId2"/>
              </a:rPr>
              <a:t>atdenvironnement</a:t>
            </a:r>
            <a:endParaRPr lang="fr-FR" sz="2800" u="sng" dirty="0"/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JORT n°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74 du 22 juin 2017 p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4299</a:t>
            </a:r>
            <a:endParaRPr lang="fr-F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252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642194"/>
          </a:xfrm>
        </p:spPr>
        <p:txBody>
          <a:bodyPr>
            <a:noAutofit/>
          </a:bodyPr>
          <a:lstStyle/>
          <a:p>
            <a:r>
              <a:rPr lang="fr-FR" sz="5400" b="1" dirty="0"/>
              <a:t>Présentation de l’association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700808"/>
            <a:ext cx="8136904" cy="4680520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fr-FR" dirty="0"/>
              <a:t>   </a:t>
            </a:r>
          </a:p>
          <a:p>
            <a:pPr marL="0" indent="0" algn="just">
              <a:buNone/>
            </a:pPr>
            <a:r>
              <a:rPr lang="fr-FR" dirty="0"/>
              <a:t>         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L’Association Tunisienne 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Droit de l’Environnement est une association tunisienne apolitique et à but non lucratif fondée  par des jeunes juristes conscients de l'importance de préserver l'environnement pour les générations futures.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6006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Objectifs </a:t>
            </a: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37870736"/>
              </p:ext>
            </p:extLst>
          </p:nvPr>
        </p:nvGraphicFramePr>
        <p:xfrm>
          <a:off x="457200" y="1412776"/>
          <a:ext cx="76200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8245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Objectifs </a:t>
            </a: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37870736"/>
              </p:ext>
            </p:extLst>
          </p:nvPr>
        </p:nvGraphicFramePr>
        <p:xfrm>
          <a:off x="457200" y="1412776"/>
          <a:ext cx="76200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8245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s’intéresser au droit de l’environnement?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</p:spPr>
        <p:txBody>
          <a:bodyPr>
            <a:no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Parce que le droit à un environnement sain et équilibré est un droit inhérent à l’être humain reconnu par de nombreuses constitutions dans le monde, des institutions internationales et par la constitution Tunisienne de 2014.  </a:t>
            </a:r>
          </a:p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Parce que l’environnement est une notion vague qui comporte plusieurs thématiques.</a:t>
            </a:r>
          </a:p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Parce que l’environnement est un pilier important du développement durable, en complémentarité avec les autre piliers (économique, social et culturel).</a:t>
            </a:r>
          </a:p>
        </p:txBody>
      </p:sp>
    </p:spTree>
    <p:extLst>
      <p:ext uri="{BB962C8B-B14F-4D97-AF65-F5344CB8AC3E}">
        <p14:creationId xmlns:p14="http://schemas.microsoft.com/office/powerpoint/2010/main" xmlns="" val="2136284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17488D4-5CCF-437C-9862-F24C6E8DE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sommes nous ?</a:t>
            </a:r>
            <a:endParaRPr lang="x-none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xmlns="" id="{52212689-8A3B-4267-8A29-1B1B08907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700808"/>
            <a:ext cx="1913012" cy="2044824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9C3F54CE-1E82-4668-AB3F-DCB2D551D2B2}"/>
              </a:ext>
            </a:extLst>
          </p:cNvPr>
          <p:cNvSpPr txBox="1"/>
          <p:nvPr/>
        </p:nvSpPr>
        <p:spPr>
          <a:xfrm>
            <a:off x="971600" y="3890228"/>
            <a:ext cx="1913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Abdelli Mehdi</a:t>
            </a:r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7662F92D-4E7C-4945-81BC-4704744755FA}"/>
              </a:ext>
            </a:extLst>
          </p:cNvPr>
          <p:cNvSpPr txBox="1"/>
          <p:nvPr/>
        </p:nvSpPr>
        <p:spPr>
          <a:xfrm>
            <a:off x="1187624" y="4234879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Président</a:t>
            </a:r>
            <a:r>
              <a:rPr lang="fr-FR" i="1" dirty="0"/>
              <a:t> </a:t>
            </a:r>
            <a:endParaRPr lang="x-none" i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2B3DD6B1-001E-4B73-954A-FD0D6E34DADC}"/>
              </a:ext>
            </a:extLst>
          </p:cNvPr>
          <p:cNvSpPr txBox="1"/>
          <p:nvPr/>
        </p:nvSpPr>
        <p:spPr>
          <a:xfrm>
            <a:off x="251520" y="4683474"/>
            <a:ext cx="32403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Doctorant, 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 en Droit de L’environnement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Activiste </a:t>
            </a:r>
            <a:r>
              <a:rPr lang="fr-F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société civile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Spécialiste en droit du patrimoine et en matière de la décentralisation</a:t>
            </a:r>
            <a:endParaRPr lang="x-non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E59A9679-BF11-4C79-911E-15D5A6D31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1733527"/>
            <a:ext cx="1682642" cy="204482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688BE96C-BDBF-4B5A-AD00-556DF1CC7B31}"/>
              </a:ext>
            </a:extLst>
          </p:cNvPr>
          <p:cNvSpPr txBox="1"/>
          <p:nvPr/>
        </p:nvSpPr>
        <p:spPr>
          <a:xfrm>
            <a:off x="5638299" y="3890228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Marwa Ben Fredj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84F39FFA-02E5-4524-9A31-434A0BBFD22F}"/>
              </a:ext>
            </a:extLst>
          </p:cNvPr>
          <p:cNvSpPr txBox="1"/>
          <p:nvPr/>
        </p:nvSpPr>
        <p:spPr>
          <a:xfrm>
            <a:off x="6084168" y="4202160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Trésorière </a:t>
            </a:r>
            <a:r>
              <a:rPr lang="fr-FR" i="1" dirty="0"/>
              <a:t> </a:t>
            </a:r>
            <a:endParaRPr lang="x-none" i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xmlns="" id="{521A40DA-3D1B-4AE3-A6C3-127F03495201}"/>
              </a:ext>
            </a:extLst>
          </p:cNvPr>
          <p:cNvSpPr txBox="1"/>
          <p:nvPr/>
        </p:nvSpPr>
        <p:spPr>
          <a:xfrm>
            <a:off x="5170247" y="4594921"/>
            <a:ext cx="3240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Doctorante, 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Experte en Droit de L’environnement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Activiste </a:t>
            </a:r>
            <a:r>
              <a:rPr lang="fr-F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société civile</a:t>
            </a:r>
          </a:p>
          <a:p>
            <a:pPr algn="ctr"/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Spécialiste en droit animalier</a:t>
            </a:r>
            <a:endParaRPr lang="x-non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49629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1558</TotalTime>
  <Words>491</Words>
  <Application>Microsoft Office PowerPoint</Application>
  <PresentationFormat>Affichage à l'écran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Contiguïté</vt:lpstr>
      <vt:lpstr>Diapositive 1</vt:lpstr>
      <vt:lpstr>Dossier de présentation </vt:lpstr>
      <vt:lpstr>Sommaire  </vt:lpstr>
      <vt:lpstr>Informations Générales </vt:lpstr>
      <vt:lpstr>Présentation de l’association</vt:lpstr>
      <vt:lpstr>Nos Objectifs </vt:lpstr>
      <vt:lpstr>Nos Objectifs </vt:lpstr>
      <vt:lpstr>Pourquoi s’intéresser au droit de l’environnement?</vt:lpstr>
      <vt:lpstr>Qui sommes nous ?</vt:lpstr>
      <vt:lpstr>Notre Vision </vt:lpstr>
      <vt:lpstr>Nos partenaires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M&amp;M</dc:creator>
  <cp:lastModifiedBy>Utilisateur Windows</cp:lastModifiedBy>
  <cp:revision>84</cp:revision>
  <dcterms:created xsi:type="dcterms:W3CDTF">2017-06-29T15:47:39Z</dcterms:created>
  <dcterms:modified xsi:type="dcterms:W3CDTF">2021-01-18T13:18:22Z</dcterms:modified>
</cp:coreProperties>
</file>